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26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FEA-104D-468D-B63F-1077A6F132BC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13C-5561-4E32-8055-483C1EE96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878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FEA-104D-468D-B63F-1077A6F132BC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13C-5561-4E32-8055-483C1EE96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420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FEA-104D-468D-B63F-1077A6F132BC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13C-5561-4E32-8055-483C1EE96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094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FEA-104D-468D-B63F-1077A6F132BC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13C-5561-4E32-8055-483C1EE96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13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FEA-104D-468D-B63F-1077A6F132BC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13C-5561-4E32-8055-483C1EE96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16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FEA-104D-468D-B63F-1077A6F132BC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13C-5561-4E32-8055-483C1EE96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41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FEA-104D-468D-B63F-1077A6F132BC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13C-5561-4E32-8055-483C1EE96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36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FEA-104D-468D-B63F-1077A6F132BC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13C-5561-4E32-8055-483C1EE96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71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FEA-104D-468D-B63F-1077A6F132BC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13C-5561-4E32-8055-483C1EE96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19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FEA-104D-468D-B63F-1077A6F132BC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13C-5561-4E32-8055-483C1EE96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59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FEA-104D-468D-B63F-1077A6F132BC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913C-5561-4E32-8055-483C1EE96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917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BFEA-104D-468D-B63F-1077A6F132BC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0913C-5561-4E32-8055-483C1EE96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426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2" t="21703" r="21234" b="16883"/>
          <a:stretch/>
        </p:blipFill>
        <p:spPr bwMode="auto">
          <a:xfrm rot="5400000">
            <a:off x="-976274" y="1346285"/>
            <a:ext cx="6527275" cy="440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7" t="19201" r="22143" b="17800"/>
          <a:stretch/>
        </p:blipFill>
        <p:spPr bwMode="auto">
          <a:xfrm rot="5400000">
            <a:off x="3519953" y="1242049"/>
            <a:ext cx="6503526" cy="463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23932" y="0"/>
            <a:ext cx="789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Elementy wyposażenia indywidualnego studenta „Legii Akademickiej”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981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Pokaz na ekranie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Prezentacja programu PowerPoint</vt:lpstr>
    </vt:vector>
  </TitlesOfParts>
  <Company>MON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Rewak Dariusz</dc:creator>
  <cp:lastModifiedBy>Rewak Dariusz</cp:lastModifiedBy>
  <cp:revision>1</cp:revision>
  <dcterms:created xsi:type="dcterms:W3CDTF">2019-03-11T14:12:49Z</dcterms:created>
  <dcterms:modified xsi:type="dcterms:W3CDTF">2019-03-11T14:16:33Z</dcterms:modified>
</cp:coreProperties>
</file>